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2" r:id="rId1"/>
  </p:sldMasterIdLst>
  <p:sldIdLst>
    <p:sldId id="261" r:id="rId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5454"/>
    <a:srgbClr val="156082"/>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87" autoAdjust="0"/>
    <p:restoredTop sz="94667" autoAdjust="0"/>
  </p:normalViewPr>
  <p:slideViewPr>
    <p:cSldViewPr snapToGrid="0">
      <p:cViewPr varScale="1">
        <p:scale>
          <a:sx n="72" d="100"/>
          <a:sy n="72" d="100"/>
        </p:scale>
        <p:origin x="341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V-pohj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53F669B-E4EE-649D-069C-75B231B11029}"/>
              </a:ext>
            </a:extLst>
          </p:cNvPr>
          <p:cNvSpPr>
            <a:spLocks noGrp="1"/>
          </p:cNvSpPr>
          <p:nvPr>
            <p:ph idx="26" hasCustomPrompt="1"/>
          </p:nvPr>
        </p:nvSpPr>
        <p:spPr>
          <a:xfrm>
            <a:off x="298846" y="1222550"/>
            <a:ext cx="4373968" cy="1237623"/>
          </a:xfrm>
          <a:prstGeom prst="rect">
            <a:avLst/>
          </a:prstGeom>
        </p:spPr>
        <p:txBody>
          <a:bodyPr vert="horz" lIns="91440" tIns="45720" rIns="91440" bIns="45720" rtlCol="0" anchor="ctr">
            <a:noAutofit/>
          </a:bodyPr>
          <a:lstStyle>
            <a:lvl1pPr marL="0" indent="0">
              <a:spcBef>
                <a:spcPts val="0"/>
              </a:spcBef>
              <a:buNone/>
              <a:defRPr sz="1100"/>
            </a:lvl1pPr>
          </a:lstStyle>
          <a:p>
            <a:pPr lvl="0"/>
            <a:r>
              <a:rPr lang="fi-FI" b="0" i="0" dirty="0">
                <a:solidFill>
                  <a:srgbClr val="000000"/>
                </a:solidFill>
                <a:effectLst/>
                <a:latin typeface="Montserrat" panose="00000500000000000000" pitchFamily="2" charset="0"/>
              </a:rPr>
              <a:t>Herätä rekrytoijan mielenkiinto 1–2 virkkeen tiivistelmällä, jossa esittelet olennaisimmat osaamisesi, vahvuutesi ja kokemuksesi. Kerro napakasti, kuka olet, mitä tavoittelet työnhaussa ja miksi olisit hyvä valinta tehtävään. Profiilitekstissä voit antaa persoonasi näkyä.</a:t>
            </a:r>
            <a:endParaRPr lang="fi-FI" dirty="0"/>
          </a:p>
        </p:txBody>
      </p:sp>
      <p:sp>
        <p:nvSpPr>
          <p:cNvPr id="7" name="Suorakulmio 6">
            <a:extLst>
              <a:ext uri="{FF2B5EF4-FFF2-40B4-BE49-F238E27FC236}">
                <a16:creationId xmlns:a16="http://schemas.microsoft.com/office/drawing/2014/main" id="{C20FC91A-C39B-4EB7-9A10-3D4029454B4A}"/>
              </a:ext>
            </a:extLst>
          </p:cNvPr>
          <p:cNvSpPr>
            <a:spLocks/>
          </p:cNvSpPr>
          <p:nvPr userDrawn="1"/>
        </p:nvSpPr>
        <p:spPr>
          <a:xfrm>
            <a:off x="5081781" y="1"/>
            <a:ext cx="2477895" cy="10691812"/>
          </a:xfrm>
          <a:prstGeom prst="rect">
            <a:avLst/>
          </a:prstGeom>
          <a:solidFill>
            <a:srgbClr val="F0F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1960"/>
          </a:p>
        </p:txBody>
      </p:sp>
      <p:sp>
        <p:nvSpPr>
          <p:cNvPr id="36" name="Title Placeholder 1">
            <a:extLst>
              <a:ext uri="{FF2B5EF4-FFF2-40B4-BE49-F238E27FC236}">
                <a16:creationId xmlns:a16="http://schemas.microsoft.com/office/drawing/2014/main" id="{A2837A2C-045F-1A83-390B-2688798F7FD4}"/>
              </a:ext>
            </a:extLst>
          </p:cNvPr>
          <p:cNvSpPr>
            <a:spLocks noGrp="1"/>
          </p:cNvSpPr>
          <p:nvPr>
            <p:ph type="title" hasCustomPrompt="1"/>
          </p:nvPr>
        </p:nvSpPr>
        <p:spPr>
          <a:xfrm>
            <a:off x="298847" y="486202"/>
            <a:ext cx="4373968" cy="566485"/>
          </a:xfrm>
          <a:prstGeom prst="rect">
            <a:avLst/>
          </a:prstGeom>
        </p:spPr>
        <p:txBody>
          <a:bodyPr vert="horz" lIns="91440" tIns="45720" rIns="91440" bIns="45720" rtlCol="0" anchor="ctr">
            <a:normAutofit/>
          </a:bodyPr>
          <a:lstStyle>
            <a:lvl1pPr>
              <a:defRPr sz="2600" b="1"/>
            </a:lvl1pPr>
          </a:lstStyle>
          <a:p>
            <a:r>
              <a:rPr lang="fi-FI" dirty="0"/>
              <a:t>Etunimi Sukunimi</a:t>
            </a:r>
            <a:endParaRPr lang="en-US" dirty="0"/>
          </a:p>
        </p:txBody>
      </p:sp>
      <p:sp>
        <p:nvSpPr>
          <p:cNvPr id="40" name="Kuvan paikkamerkki 65">
            <a:extLst>
              <a:ext uri="{FF2B5EF4-FFF2-40B4-BE49-F238E27FC236}">
                <a16:creationId xmlns:a16="http://schemas.microsoft.com/office/drawing/2014/main" id="{5421A98F-4149-1D49-58F9-6A6C33AEA1AE}"/>
              </a:ext>
            </a:extLst>
          </p:cNvPr>
          <p:cNvSpPr>
            <a:spLocks noGrp="1"/>
          </p:cNvSpPr>
          <p:nvPr>
            <p:ph type="pic" sz="quarter" idx="25"/>
          </p:nvPr>
        </p:nvSpPr>
        <p:spPr>
          <a:xfrm>
            <a:off x="5340543" y="501202"/>
            <a:ext cx="1943786" cy="1903250"/>
          </a:xfrm>
          <a:prstGeom prst="ellipse">
            <a:avLst/>
          </a:prstGeom>
          <a:solidFill>
            <a:srgbClr val="545454"/>
          </a:solidFill>
          <a:ln>
            <a:noFill/>
          </a:ln>
          <a:effectLst/>
        </p:spPr>
        <p:txBody>
          <a:bodyPr lIns="0" tIns="0" rIns="0" bIns="0" rtlCol="0" anchor="ctr" anchorCtr="0">
            <a:noAutofit/>
          </a:bodyPr>
          <a:lstStyle>
            <a:lvl1pPr marL="0" indent="0" algn="ctr">
              <a:buNone/>
              <a:defRPr sz="1100">
                <a:solidFill>
                  <a:schemeClr val="bg1"/>
                </a:solidFill>
              </a:defRPr>
            </a:lvl1pPr>
          </a:lstStyle>
          <a:p>
            <a:pPr rtl="0"/>
            <a:r>
              <a:rPr lang="fi-FI" noProof="0" dirty="0"/>
              <a:t>Lisää kuva napsauttamalla kuvaketta</a:t>
            </a:r>
          </a:p>
        </p:txBody>
      </p:sp>
    </p:spTree>
    <p:extLst>
      <p:ext uri="{BB962C8B-B14F-4D97-AF65-F5344CB8AC3E}">
        <p14:creationId xmlns:p14="http://schemas.microsoft.com/office/powerpoint/2010/main" val="302697902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A4F29436-02D7-4ED5-9BED-63095A298E17}" type="datetimeFigureOut">
              <a:rPr lang="fi-FI" smtClean="0"/>
              <a:t>27.8.2025</a:t>
            </a:fld>
            <a:endParaRPr lang="fi-FI"/>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fi-FI"/>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63703F81-8F1C-44E4-8401-587652B62A76}" type="slidenum">
              <a:rPr lang="fi-FI" smtClean="0"/>
              <a:t>‹#›</a:t>
            </a:fld>
            <a:endParaRPr lang="fi-FI"/>
          </a:p>
        </p:txBody>
      </p:sp>
    </p:spTree>
    <p:extLst>
      <p:ext uri="{BB962C8B-B14F-4D97-AF65-F5344CB8AC3E}">
        <p14:creationId xmlns:p14="http://schemas.microsoft.com/office/powerpoint/2010/main" val="594278727"/>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108000"/>
        </a:lnSpc>
        <a:spcBef>
          <a:spcPts val="827"/>
        </a:spcBef>
        <a:buFont typeface="Arial" panose="020B0604020202020204" pitchFamily="34" charset="0"/>
        <a:buChar char="•"/>
        <a:defRPr sz="1200" kern="1200">
          <a:solidFill>
            <a:schemeClr val="tx1"/>
          </a:solidFill>
          <a:latin typeface="+mn-lt"/>
          <a:ea typeface="+mn-ea"/>
          <a:cs typeface="+mn-cs"/>
        </a:defRPr>
      </a:lvl1pPr>
      <a:lvl2pPr marL="566951" indent="-188984" algn="l" defTabSz="755934" rtl="0" eaLnBrk="1" latinLnBrk="0" hangingPunct="1">
        <a:lnSpc>
          <a:spcPct val="108000"/>
        </a:lnSpc>
        <a:spcBef>
          <a:spcPts val="413"/>
        </a:spcBef>
        <a:buFont typeface="Arial" panose="020B0604020202020204" pitchFamily="34" charset="0"/>
        <a:buChar char="•"/>
        <a:defRPr sz="1200" kern="1200">
          <a:solidFill>
            <a:schemeClr val="tx1"/>
          </a:solidFill>
          <a:latin typeface="+mn-lt"/>
          <a:ea typeface="+mn-ea"/>
          <a:cs typeface="+mn-cs"/>
        </a:defRPr>
      </a:lvl2pPr>
      <a:lvl3pPr marL="944918" indent="-188984" algn="l" defTabSz="755934" rtl="0" eaLnBrk="1" latinLnBrk="0" hangingPunct="1">
        <a:lnSpc>
          <a:spcPct val="108000"/>
        </a:lnSpc>
        <a:spcBef>
          <a:spcPts val="413"/>
        </a:spcBef>
        <a:buFont typeface="Arial" panose="020B0604020202020204" pitchFamily="34" charset="0"/>
        <a:buChar char="•"/>
        <a:defRPr sz="1200" kern="1200">
          <a:solidFill>
            <a:schemeClr val="tx1"/>
          </a:solidFill>
          <a:latin typeface="+mn-lt"/>
          <a:ea typeface="+mn-ea"/>
          <a:cs typeface="+mn-cs"/>
        </a:defRPr>
      </a:lvl3pPr>
      <a:lvl4pPr marL="1322885" indent="-188984" algn="l" defTabSz="755934" rtl="0" eaLnBrk="1" latinLnBrk="0" hangingPunct="1">
        <a:lnSpc>
          <a:spcPct val="108000"/>
        </a:lnSpc>
        <a:spcBef>
          <a:spcPts val="413"/>
        </a:spcBef>
        <a:buFont typeface="Arial" panose="020B0604020202020204" pitchFamily="34" charset="0"/>
        <a:buChar char="•"/>
        <a:defRPr sz="1200" kern="1200">
          <a:solidFill>
            <a:schemeClr val="tx1"/>
          </a:solidFill>
          <a:latin typeface="+mn-lt"/>
          <a:ea typeface="+mn-ea"/>
          <a:cs typeface="+mn-cs"/>
        </a:defRPr>
      </a:lvl4pPr>
      <a:lvl5pPr marL="1700853" indent="-188984" algn="l" defTabSz="755934" rtl="0" eaLnBrk="1" latinLnBrk="0" hangingPunct="1">
        <a:lnSpc>
          <a:spcPct val="108000"/>
        </a:lnSpc>
        <a:spcBef>
          <a:spcPts val="413"/>
        </a:spcBef>
        <a:buFont typeface="Arial" panose="020B0604020202020204" pitchFamily="34" charset="0"/>
        <a:buChar char="•"/>
        <a:defRPr sz="1200"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611643DE-1B5A-636D-F5A9-449CC833E55D}"/>
              </a:ext>
            </a:extLst>
          </p:cNvPr>
          <p:cNvSpPr>
            <a:spLocks noGrp="1"/>
          </p:cNvSpPr>
          <p:nvPr>
            <p:ph idx="26"/>
          </p:nvPr>
        </p:nvSpPr>
        <p:spPr/>
        <p:txBody>
          <a:bodyPr/>
          <a:lstStyle/>
          <a:p>
            <a:pPr lvl="0"/>
            <a:r>
              <a:rPr lang="fi-FI" b="0" i="0" dirty="0">
                <a:solidFill>
                  <a:srgbClr val="000000"/>
                </a:solidFill>
                <a:effectLst/>
                <a:latin typeface="Montserrat" panose="00000500000000000000" pitchFamily="2" charset="0"/>
              </a:rPr>
              <a:t>Herätä rekrytoijan mielenkiinto 1–2 virkkeen tiivistelmällä, jossa esittelet olennaisimmat osaamisesi, vahvuutesi ja kokemuksesi. Kerro napakasti, kuka olet, mitä tavoittelet työnhaussa ja miksi olisit hyvä valinta tehtävään. Profiilitekstissä voit antaa persoonasi näkyä.</a:t>
            </a:r>
            <a:endParaRPr lang="fi-FI" dirty="0"/>
          </a:p>
        </p:txBody>
      </p:sp>
      <p:sp>
        <p:nvSpPr>
          <p:cNvPr id="3" name="Otsikko 2">
            <a:extLst>
              <a:ext uri="{FF2B5EF4-FFF2-40B4-BE49-F238E27FC236}">
                <a16:creationId xmlns:a16="http://schemas.microsoft.com/office/drawing/2014/main" id="{AE5CDD1A-3628-78BE-9871-6ACDDE9077AF}"/>
              </a:ext>
            </a:extLst>
          </p:cNvPr>
          <p:cNvSpPr>
            <a:spLocks noGrp="1"/>
          </p:cNvSpPr>
          <p:nvPr>
            <p:ph type="title"/>
          </p:nvPr>
        </p:nvSpPr>
        <p:spPr/>
        <p:txBody>
          <a:bodyPr/>
          <a:lstStyle/>
          <a:p>
            <a:r>
              <a:rPr lang="fi-FI" dirty="0"/>
              <a:t>Etunimi Sukunimi </a:t>
            </a:r>
          </a:p>
        </p:txBody>
      </p:sp>
      <p:sp>
        <p:nvSpPr>
          <p:cNvPr id="4" name="Kuvan paikkamerkki 3">
            <a:extLst>
              <a:ext uri="{FF2B5EF4-FFF2-40B4-BE49-F238E27FC236}">
                <a16:creationId xmlns:a16="http://schemas.microsoft.com/office/drawing/2014/main" id="{F7FB70D8-118F-7604-0104-FEE62F9162C6}"/>
              </a:ext>
            </a:extLst>
          </p:cNvPr>
          <p:cNvSpPr>
            <a:spLocks noGrp="1"/>
          </p:cNvSpPr>
          <p:nvPr>
            <p:ph type="pic" sz="quarter" idx="25"/>
          </p:nvPr>
        </p:nvSpPr>
        <p:spPr/>
        <p:txBody>
          <a:bodyPr/>
          <a:lstStyle/>
          <a:p>
            <a:endParaRPr lang="fi-FI"/>
          </a:p>
        </p:txBody>
      </p:sp>
      <p:grpSp>
        <p:nvGrpSpPr>
          <p:cNvPr id="5" name="Ryhmä 4">
            <a:extLst>
              <a:ext uri="{FF2B5EF4-FFF2-40B4-BE49-F238E27FC236}">
                <a16:creationId xmlns:a16="http://schemas.microsoft.com/office/drawing/2014/main" id="{4A8AF2A6-39F0-7074-11AB-6BF44A9E08D9}"/>
              </a:ext>
            </a:extLst>
          </p:cNvPr>
          <p:cNvGrpSpPr/>
          <p:nvPr/>
        </p:nvGrpSpPr>
        <p:grpSpPr>
          <a:xfrm>
            <a:off x="298845" y="2922575"/>
            <a:ext cx="4481346" cy="4594830"/>
            <a:chOff x="210318" y="2645018"/>
            <a:chExt cx="4295980" cy="4594830"/>
          </a:xfrm>
        </p:grpSpPr>
        <p:sp>
          <p:nvSpPr>
            <p:cNvPr id="6" name="Otsikko 1">
              <a:extLst>
                <a:ext uri="{FF2B5EF4-FFF2-40B4-BE49-F238E27FC236}">
                  <a16:creationId xmlns:a16="http://schemas.microsoft.com/office/drawing/2014/main" id="{49384E41-7D83-3B17-123A-CE1C94903D9A}"/>
                </a:ext>
              </a:extLst>
            </p:cNvPr>
            <p:cNvSpPr txBox="1">
              <a:spLocks/>
            </p:cNvSpPr>
            <p:nvPr/>
          </p:nvSpPr>
          <p:spPr>
            <a:xfrm>
              <a:off x="210319" y="2645018"/>
              <a:ext cx="4295979" cy="237088"/>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6000"/>
                </a:lnSpc>
              </a:pPr>
              <a:r>
                <a:rPr lang="fi-FI" sz="1300" b="1" dirty="0"/>
                <a:t>OSAAMINEN</a:t>
              </a:r>
            </a:p>
          </p:txBody>
        </p:sp>
        <p:sp>
          <p:nvSpPr>
            <p:cNvPr id="7" name="Otsikko 1">
              <a:extLst>
                <a:ext uri="{FF2B5EF4-FFF2-40B4-BE49-F238E27FC236}">
                  <a16:creationId xmlns:a16="http://schemas.microsoft.com/office/drawing/2014/main" id="{4540608B-8FFA-28D9-8D41-EAD2218DFA71}"/>
                </a:ext>
              </a:extLst>
            </p:cNvPr>
            <p:cNvSpPr txBox="1">
              <a:spLocks/>
            </p:cNvSpPr>
            <p:nvPr/>
          </p:nvSpPr>
          <p:spPr>
            <a:xfrm>
              <a:off x="210318" y="2999139"/>
              <a:ext cx="4295979" cy="4240709"/>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5000"/>
                </a:lnSpc>
                <a:spcAft>
                  <a:spcPts val="300"/>
                </a:spcAft>
              </a:pPr>
              <a:r>
                <a:rPr lang="fi-FI" sz="1050" b="1" dirty="0"/>
                <a:t>Osaaminen</a:t>
              </a:r>
            </a:p>
            <a:p>
              <a:pPr marL="266700" indent="-180975" algn="l">
                <a:lnSpc>
                  <a:spcPct val="105000"/>
                </a:lnSpc>
                <a:spcAft>
                  <a:spcPts val="300"/>
                </a:spcAft>
                <a:buFont typeface="Arial" panose="020B0604020202020204" pitchFamily="34" charset="0"/>
                <a:buChar char="•"/>
              </a:pPr>
              <a:r>
                <a:rPr lang="fi-FI" sz="1050" dirty="0"/>
                <a:t>Havainnollista osaamista konkreettisilla esimerkeillä. </a:t>
              </a:r>
            </a:p>
            <a:p>
              <a:pPr marL="266700" indent="-180975" algn="l">
                <a:lnSpc>
                  <a:spcPct val="105000"/>
                </a:lnSpc>
                <a:spcAft>
                  <a:spcPts val="300"/>
                </a:spcAft>
                <a:buFont typeface="Arial" panose="020B0604020202020204" pitchFamily="34" charset="0"/>
                <a:buChar char="•"/>
              </a:pPr>
              <a:r>
                <a:rPr lang="fi-FI" sz="1050" dirty="0"/>
                <a:t>Kerro, missä olet onnistunut ja miten osaamisesi on tuottanut tulosta. </a:t>
              </a:r>
            </a:p>
            <a:p>
              <a:pPr marL="266700" indent="-180975" algn="l">
                <a:lnSpc>
                  <a:spcPct val="105000"/>
                </a:lnSpc>
                <a:spcAft>
                  <a:spcPts val="300"/>
                </a:spcAft>
                <a:buFont typeface="Arial" panose="020B0604020202020204" pitchFamily="34" charset="0"/>
                <a:buChar char="•"/>
              </a:pPr>
              <a:r>
                <a:rPr lang="fi-FI" sz="1050" dirty="0"/>
                <a:t>Hyödynnä mahdollisuuksien mukaan lukuja, prosentteja tai muita mitattavia tuloksia.</a:t>
              </a:r>
            </a:p>
            <a:p>
              <a:pPr algn="l">
                <a:lnSpc>
                  <a:spcPct val="105000"/>
                </a:lnSpc>
                <a:spcAft>
                  <a:spcPts val="300"/>
                </a:spcAft>
              </a:pPr>
              <a:endParaRPr lang="fi-FI" sz="1050" b="1" dirty="0"/>
            </a:p>
            <a:p>
              <a:pPr algn="l">
                <a:lnSpc>
                  <a:spcPct val="105000"/>
                </a:lnSpc>
                <a:spcAft>
                  <a:spcPts val="300"/>
                </a:spcAft>
              </a:pPr>
              <a:r>
                <a:rPr lang="fi-FI" sz="1050" b="1" dirty="0"/>
                <a:t>Osaaminen</a:t>
              </a:r>
            </a:p>
            <a:p>
              <a:pPr marL="266700" indent="-180975" algn="l">
                <a:lnSpc>
                  <a:spcPct val="105000"/>
                </a:lnSpc>
                <a:spcAft>
                  <a:spcPts val="300"/>
                </a:spcAft>
                <a:buFont typeface="Arial" panose="020B0604020202020204" pitchFamily="34" charset="0"/>
                <a:buChar char="•"/>
              </a:pPr>
              <a:r>
                <a:rPr lang="fi-FI" sz="1050" dirty="0"/>
                <a:t>Havainnollista osaamista konkreettisilla esimerkeillä. </a:t>
              </a:r>
            </a:p>
            <a:p>
              <a:pPr marL="266700" indent="-180975" algn="l">
                <a:lnSpc>
                  <a:spcPct val="105000"/>
                </a:lnSpc>
                <a:spcAft>
                  <a:spcPts val="300"/>
                </a:spcAft>
                <a:buFont typeface="Arial" panose="020B0604020202020204" pitchFamily="34" charset="0"/>
                <a:buChar char="•"/>
              </a:pPr>
              <a:r>
                <a:rPr lang="fi-FI" sz="1050" dirty="0"/>
                <a:t>Kerro, missä olet onnistunut ja miten osaamisesi on tuottanut tulosta. </a:t>
              </a:r>
            </a:p>
            <a:p>
              <a:pPr marL="266700" indent="-180975" algn="l">
                <a:lnSpc>
                  <a:spcPct val="105000"/>
                </a:lnSpc>
                <a:spcAft>
                  <a:spcPts val="300"/>
                </a:spcAft>
                <a:buFont typeface="Arial" panose="020B0604020202020204" pitchFamily="34" charset="0"/>
                <a:buChar char="•"/>
              </a:pPr>
              <a:r>
                <a:rPr lang="fi-FI" sz="1050" dirty="0"/>
                <a:t>Hyödynnä mahdollisuuksien mukaan lukuja, prosentteja tai muita mitattavia tuloksia.</a:t>
              </a:r>
            </a:p>
            <a:p>
              <a:pPr marL="171450" indent="-171450" algn="l">
                <a:lnSpc>
                  <a:spcPct val="105000"/>
                </a:lnSpc>
                <a:spcAft>
                  <a:spcPts val="300"/>
                </a:spcAft>
                <a:buFont typeface="Arial" panose="020B0604020202020204" pitchFamily="34" charset="0"/>
                <a:buChar char="•"/>
              </a:pPr>
              <a:endParaRPr lang="fi-FI" sz="1050" dirty="0"/>
            </a:p>
            <a:p>
              <a:pPr algn="l">
                <a:lnSpc>
                  <a:spcPct val="105000"/>
                </a:lnSpc>
                <a:spcAft>
                  <a:spcPts val="300"/>
                </a:spcAft>
              </a:pPr>
              <a:r>
                <a:rPr lang="fi-FI" sz="1050" b="1" dirty="0"/>
                <a:t>Osaaminen</a:t>
              </a:r>
            </a:p>
            <a:p>
              <a:pPr marL="266700" indent="-180975" algn="l">
                <a:lnSpc>
                  <a:spcPct val="105000"/>
                </a:lnSpc>
                <a:spcAft>
                  <a:spcPts val="300"/>
                </a:spcAft>
                <a:buFont typeface="Arial" panose="020B0604020202020204" pitchFamily="34" charset="0"/>
                <a:buChar char="•"/>
              </a:pPr>
              <a:r>
                <a:rPr lang="fi-FI" sz="1050" dirty="0"/>
                <a:t>Havainnollista osaamista konkreettisilla esimerkeillä. </a:t>
              </a:r>
            </a:p>
            <a:p>
              <a:pPr marL="266700" indent="-180975" algn="l">
                <a:lnSpc>
                  <a:spcPct val="105000"/>
                </a:lnSpc>
                <a:spcAft>
                  <a:spcPts val="300"/>
                </a:spcAft>
                <a:buFont typeface="Arial" panose="020B0604020202020204" pitchFamily="34" charset="0"/>
                <a:buChar char="•"/>
              </a:pPr>
              <a:r>
                <a:rPr lang="fi-FI" sz="1050" dirty="0"/>
                <a:t>Kerro, missä olet onnistunut ja miten osaamisesi on tuottanut tulosta. </a:t>
              </a:r>
            </a:p>
            <a:p>
              <a:pPr marL="266700" indent="-180975" algn="l">
                <a:lnSpc>
                  <a:spcPct val="105000"/>
                </a:lnSpc>
                <a:spcAft>
                  <a:spcPts val="300"/>
                </a:spcAft>
                <a:buFont typeface="Arial" panose="020B0604020202020204" pitchFamily="34" charset="0"/>
                <a:buChar char="•"/>
              </a:pPr>
              <a:r>
                <a:rPr lang="fi-FI" sz="1050" dirty="0"/>
                <a:t>Hyödynnä mahdollisuuksien mukaan lukuja, prosentteja tai muita mitattavia tuloksia.</a:t>
              </a:r>
            </a:p>
            <a:p>
              <a:pPr marL="266700" indent="-180975" algn="l">
                <a:lnSpc>
                  <a:spcPct val="105000"/>
                </a:lnSpc>
                <a:spcAft>
                  <a:spcPts val="300"/>
                </a:spcAft>
                <a:buFont typeface="Arial" panose="020B0604020202020204" pitchFamily="34" charset="0"/>
                <a:buChar char="•"/>
              </a:pPr>
              <a:endParaRPr lang="fi-FI" sz="1050" dirty="0"/>
            </a:p>
          </p:txBody>
        </p:sp>
      </p:grpSp>
      <p:grpSp>
        <p:nvGrpSpPr>
          <p:cNvPr id="8" name="Ryhmä 7">
            <a:extLst>
              <a:ext uri="{FF2B5EF4-FFF2-40B4-BE49-F238E27FC236}">
                <a16:creationId xmlns:a16="http://schemas.microsoft.com/office/drawing/2014/main" id="{32699AAC-1E72-6A3D-16DD-5EF3F6F0D7E1}"/>
              </a:ext>
            </a:extLst>
          </p:cNvPr>
          <p:cNvGrpSpPr/>
          <p:nvPr/>
        </p:nvGrpSpPr>
        <p:grpSpPr>
          <a:xfrm>
            <a:off x="298846" y="8243709"/>
            <a:ext cx="4481344" cy="2075448"/>
            <a:chOff x="188886" y="7411450"/>
            <a:chExt cx="4653985" cy="2075448"/>
          </a:xfrm>
        </p:grpSpPr>
        <p:sp>
          <p:nvSpPr>
            <p:cNvPr id="9" name="Otsikko 1">
              <a:extLst>
                <a:ext uri="{FF2B5EF4-FFF2-40B4-BE49-F238E27FC236}">
                  <a16:creationId xmlns:a16="http://schemas.microsoft.com/office/drawing/2014/main" id="{7A262F17-6E2A-9F00-F96D-2840D8E188CA}"/>
                </a:ext>
              </a:extLst>
            </p:cNvPr>
            <p:cNvSpPr txBox="1">
              <a:spLocks/>
            </p:cNvSpPr>
            <p:nvPr/>
          </p:nvSpPr>
          <p:spPr>
            <a:xfrm>
              <a:off x="188886" y="7411450"/>
              <a:ext cx="4653984" cy="242597"/>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6000"/>
                </a:lnSpc>
              </a:pPr>
              <a:r>
                <a:rPr lang="fi-FI" sz="1300" b="1" dirty="0"/>
                <a:t>TYÖKOKEMUS</a:t>
              </a:r>
            </a:p>
          </p:txBody>
        </p:sp>
        <p:sp>
          <p:nvSpPr>
            <p:cNvPr id="10" name="Otsikko 1">
              <a:extLst>
                <a:ext uri="{FF2B5EF4-FFF2-40B4-BE49-F238E27FC236}">
                  <a16:creationId xmlns:a16="http://schemas.microsoft.com/office/drawing/2014/main" id="{46840B63-9517-BA13-B2FE-EA2372C275FC}"/>
                </a:ext>
              </a:extLst>
            </p:cNvPr>
            <p:cNvSpPr txBox="1">
              <a:spLocks/>
            </p:cNvSpPr>
            <p:nvPr/>
          </p:nvSpPr>
          <p:spPr>
            <a:xfrm>
              <a:off x="188886" y="7826375"/>
              <a:ext cx="4653985" cy="1660523"/>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0000"/>
                </a:lnSpc>
                <a:spcAft>
                  <a:spcPts val="200"/>
                </a:spcAft>
              </a:pPr>
              <a:r>
                <a:rPr lang="fi-FI" sz="1050" b="1" dirty="0"/>
                <a:t>Tehtävänimike</a:t>
              </a:r>
              <a:r>
                <a:rPr lang="fi-FI" sz="1050" dirty="0"/>
                <a:t> | Ajanjakso</a:t>
              </a:r>
              <a:endParaRPr lang="fi-FI" sz="1050" b="1" dirty="0"/>
            </a:p>
            <a:p>
              <a:pPr algn="l">
                <a:lnSpc>
                  <a:spcPct val="100000"/>
                </a:lnSpc>
                <a:spcAft>
                  <a:spcPts val="200"/>
                </a:spcAft>
              </a:pPr>
              <a:r>
                <a:rPr lang="fi-FI" sz="1050" dirty="0"/>
                <a:t>Yritys Oy</a:t>
              </a:r>
            </a:p>
            <a:p>
              <a:pPr algn="l">
                <a:lnSpc>
                  <a:spcPct val="100000"/>
                </a:lnSpc>
                <a:spcAft>
                  <a:spcPts val="200"/>
                </a:spcAft>
              </a:pPr>
              <a:endParaRPr lang="fi-FI" sz="1050" dirty="0"/>
            </a:p>
            <a:p>
              <a:pPr algn="l">
                <a:lnSpc>
                  <a:spcPct val="100000"/>
                </a:lnSpc>
                <a:spcAft>
                  <a:spcPts val="200"/>
                </a:spcAft>
              </a:pPr>
              <a:r>
                <a:rPr lang="fi-FI" sz="1050" b="1" dirty="0"/>
                <a:t>Tehtävänimike</a:t>
              </a:r>
              <a:r>
                <a:rPr lang="fi-FI" sz="1050" dirty="0"/>
                <a:t> | Ajanjakso</a:t>
              </a:r>
              <a:endParaRPr lang="fi-FI" sz="1050" b="1" dirty="0"/>
            </a:p>
            <a:p>
              <a:pPr algn="l">
                <a:lnSpc>
                  <a:spcPct val="100000"/>
                </a:lnSpc>
                <a:spcAft>
                  <a:spcPts val="200"/>
                </a:spcAft>
              </a:pPr>
              <a:r>
                <a:rPr lang="fi-FI" sz="1050" dirty="0"/>
                <a:t>Yritys Oy</a:t>
              </a:r>
            </a:p>
            <a:p>
              <a:pPr algn="l">
                <a:lnSpc>
                  <a:spcPct val="100000"/>
                </a:lnSpc>
                <a:spcAft>
                  <a:spcPts val="200"/>
                </a:spcAft>
              </a:pPr>
              <a:endParaRPr lang="fi-FI" sz="1050" dirty="0"/>
            </a:p>
            <a:p>
              <a:pPr algn="l">
                <a:lnSpc>
                  <a:spcPct val="100000"/>
                </a:lnSpc>
                <a:spcAft>
                  <a:spcPts val="200"/>
                </a:spcAft>
              </a:pPr>
              <a:r>
                <a:rPr lang="fi-FI" sz="1050" b="1" dirty="0"/>
                <a:t>Tehtävänimike</a:t>
              </a:r>
              <a:r>
                <a:rPr lang="fi-FI" sz="1050" dirty="0"/>
                <a:t> | Ajanjakso</a:t>
              </a:r>
              <a:endParaRPr lang="fi-FI" sz="1050" b="1" dirty="0"/>
            </a:p>
            <a:p>
              <a:pPr algn="l">
                <a:lnSpc>
                  <a:spcPct val="100000"/>
                </a:lnSpc>
                <a:spcAft>
                  <a:spcPts val="200"/>
                </a:spcAft>
              </a:pPr>
              <a:r>
                <a:rPr lang="fi-FI" sz="1050" dirty="0"/>
                <a:t>Yritys Oy</a:t>
              </a:r>
            </a:p>
          </p:txBody>
        </p:sp>
      </p:grpSp>
      <p:grpSp>
        <p:nvGrpSpPr>
          <p:cNvPr id="11" name="Ryhmä 10">
            <a:extLst>
              <a:ext uri="{FF2B5EF4-FFF2-40B4-BE49-F238E27FC236}">
                <a16:creationId xmlns:a16="http://schemas.microsoft.com/office/drawing/2014/main" id="{BDCCA0F0-3AAB-4076-8BB7-02B76C2B56BE}"/>
              </a:ext>
            </a:extLst>
          </p:cNvPr>
          <p:cNvGrpSpPr/>
          <p:nvPr/>
        </p:nvGrpSpPr>
        <p:grpSpPr>
          <a:xfrm>
            <a:off x="5295744" y="2954474"/>
            <a:ext cx="1890755" cy="2241865"/>
            <a:chOff x="4728342" y="2571819"/>
            <a:chExt cx="1908002" cy="2241865"/>
          </a:xfrm>
        </p:grpSpPr>
        <p:sp>
          <p:nvSpPr>
            <p:cNvPr id="12" name="Otsikko 1">
              <a:extLst>
                <a:ext uri="{FF2B5EF4-FFF2-40B4-BE49-F238E27FC236}">
                  <a16:creationId xmlns:a16="http://schemas.microsoft.com/office/drawing/2014/main" id="{7B77068A-9BF3-1A25-7C2C-2249F998358D}"/>
                </a:ext>
              </a:extLst>
            </p:cNvPr>
            <p:cNvSpPr txBox="1">
              <a:spLocks/>
            </p:cNvSpPr>
            <p:nvPr/>
          </p:nvSpPr>
          <p:spPr>
            <a:xfrm>
              <a:off x="4728343" y="2571819"/>
              <a:ext cx="1908001" cy="230489"/>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6000"/>
                </a:lnSpc>
              </a:pPr>
              <a:r>
                <a:rPr lang="fi-FI" sz="1300" b="1" dirty="0"/>
                <a:t>YHTEYSTIEDOT</a:t>
              </a:r>
            </a:p>
          </p:txBody>
        </p:sp>
        <p:sp>
          <p:nvSpPr>
            <p:cNvPr id="13" name="Otsikko 1">
              <a:extLst>
                <a:ext uri="{FF2B5EF4-FFF2-40B4-BE49-F238E27FC236}">
                  <a16:creationId xmlns:a16="http://schemas.microsoft.com/office/drawing/2014/main" id="{D121A5B2-6632-3F4D-3C58-EF1775D856B9}"/>
                </a:ext>
              </a:extLst>
            </p:cNvPr>
            <p:cNvSpPr txBox="1">
              <a:spLocks/>
            </p:cNvSpPr>
            <p:nvPr/>
          </p:nvSpPr>
          <p:spPr>
            <a:xfrm>
              <a:off x="4728342" y="2916739"/>
              <a:ext cx="1908000" cy="1896945"/>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5000"/>
                </a:lnSpc>
                <a:spcAft>
                  <a:spcPts val="300"/>
                </a:spcAft>
              </a:pPr>
              <a:r>
                <a:rPr lang="fi-FI" sz="1050" b="1" dirty="0"/>
                <a:t>Puhelinnumero</a:t>
              </a:r>
            </a:p>
            <a:p>
              <a:pPr algn="l">
                <a:lnSpc>
                  <a:spcPct val="105000"/>
                </a:lnSpc>
                <a:spcAft>
                  <a:spcPts val="300"/>
                </a:spcAft>
              </a:pPr>
              <a:r>
                <a:rPr lang="fi-FI" sz="1050" dirty="0"/>
                <a:t>+358 50 123 4567</a:t>
              </a:r>
            </a:p>
            <a:p>
              <a:pPr algn="l">
                <a:lnSpc>
                  <a:spcPct val="105000"/>
                </a:lnSpc>
                <a:spcAft>
                  <a:spcPts val="300"/>
                </a:spcAft>
              </a:pPr>
              <a:endParaRPr lang="fi-FI" sz="1050" dirty="0"/>
            </a:p>
            <a:p>
              <a:pPr algn="l">
                <a:lnSpc>
                  <a:spcPct val="105000"/>
                </a:lnSpc>
                <a:spcAft>
                  <a:spcPts val="300"/>
                </a:spcAft>
              </a:pPr>
              <a:r>
                <a:rPr lang="fi-FI" sz="1050" b="1" dirty="0"/>
                <a:t>Sähköpostiosoite</a:t>
              </a:r>
            </a:p>
            <a:p>
              <a:pPr algn="l">
                <a:lnSpc>
                  <a:spcPct val="105000"/>
                </a:lnSpc>
                <a:spcAft>
                  <a:spcPts val="300"/>
                </a:spcAft>
              </a:pPr>
              <a:r>
                <a:rPr lang="fi-FI" sz="1050" dirty="0"/>
                <a:t>etunimi@sukunimi.fi</a:t>
              </a:r>
            </a:p>
            <a:p>
              <a:pPr algn="l">
                <a:lnSpc>
                  <a:spcPct val="105000"/>
                </a:lnSpc>
                <a:spcAft>
                  <a:spcPts val="300"/>
                </a:spcAft>
              </a:pPr>
              <a:endParaRPr lang="fi-FI" sz="1050" dirty="0"/>
            </a:p>
            <a:p>
              <a:pPr algn="l">
                <a:lnSpc>
                  <a:spcPct val="105000"/>
                </a:lnSpc>
                <a:spcAft>
                  <a:spcPts val="300"/>
                </a:spcAft>
              </a:pPr>
              <a:r>
                <a:rPr lang="fi-FI" sz="1050" b="1" dirty="0"/>
                <a:t>LinkedIn</a:t>
              </a:r>
            </a:p>
            <a:p>
              <a:pPr algn="l">
                <a:lnSpc>
                  <a:spcPct val="105000"/>
                </a:lnSpc>
                <a:spcAft>
                  <a:spcPts val="300"/>
                </a:spcAft>
              </a:pPr>
              <a:r>
                <a:rPr lang="fi-FI" sz="1050" dirty="0"/>
                <a:t>Etunimi Sukunimi</a:t>
              </a:r>
            </a:p>
          </p:txBody>
        </p:sp>
      </p:grpSp>
      <p:grpSp>
        <p:nvGrpSpPr>
          <p:cNvPr id="14" name="Ryhmä 13">
            <a:extLst>
              <a:ext uri="{FF2B5EF4-FFF2-40B4-BE49-F238E27FC236}">
                <a16:creationId xmlns:a16="http://schemas.microsoft.com/office/drawing/2014/main" id="{202DB52A-5547-DA77-14B3-082840FFEB7A}"/>
              </a:ext>
            </a:extLst>
          </p:cNvPr>
          <p:cNvGrpSpPr/>
          <p:nvPr/>
        </p:nvGrpSpPr>
        <p:grpSpPr>
          <a:xfrm>
            <a:off x="5295744" y="5470829"/>
            <a:ext cx="1890755" cy="1077906"/>
            <a:chOff x="4728342" y="5088175"/>
            <a:chExt cx="1908002" cy="1077906"/>
          </a:xfrm>
        </p:grpSpPr>
        <p:sp>
          <p:nvSpPr>
            <p:cNvPr id="15" name="Otsikko 1">
              <a:extLst>
                <a:ext uri="{FF2B5EF4-FFF2-40B4-BE49-F238E27FC236}">
                  <a16:creationId xmlns:a16="http://schemas.microsoft.com/office/drawing/2014/main" id="{AADEE37D-B4CC-806E-A463-57A53C6BEAD3}"/>
                </a:ext>
              </a:extLst>
            </p:cNvPr>
            <p:cNvSpPr txBox="1">
              <a:spLocks/>
            </p:cNvSpPr>
            <p:nvPr/>
          </p:nvSpPr>
          <p:spPr>
            <a:xfrm>
              <a:off x="4728343" y="5088175"/>
              <a:ext cx="1908001" cy="230489"/>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6000"/>
                </a:lnSpc>
              </a:pPr>
              <a:r>
                <a:rPr lang="fi-FI" sz="1300" b="1" dirty="0"/>
                <a:t>KOULUTUS</a:t>
              </a:r>
            </a:p>
          </p:txBody>
        </p:sp>
        <p:sp>
          <p:nvSpPr>
            <p:cNvPr id="16" name="Otsikko 1">
              <a:extLst>
                <a:ext uri="{FF2B5EF4-FFF2-40B4-BE49-F238E27FC236}">
                  <a16:creationId xmlns:a16="http://schemas.microsoft.com/office/drawing/2014/main" id="{4B8CD1C4-E29E-20C3-E54E-0EF28E35461F}"/>
                </a:ext>
              </a:extLst>
            </p:cNvPr>
            <p:cNvSpPr txBox="1">
              <a:spLocks/>
            </p:cNvSpPr>
            <p:nvPr/>
          </p:nvSpPr>
          <p:spPr>
            <a:xfrm>
              <a:off x="4728342" y="5431631"/>
              <a:ext cx="1908000" cy="73445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5000"/>
                </a:lnSpc>
                <a:spcAft>
                  <a:spcPts val="300"/>
                </a:spcAft>
              </a:pPr>
              <a:r>
                <a:rPr lang="fi-FI" sz="1050" b="1" dirty="0"/>
                <a:t>Tutkintonimike</a:t>
              </a:r>
            </a:p>
            <a:p>
              <a:pPr algn="l">
                <a:lnSpc>
                  <a:spcPct val="105000"/>
                </a:lnSpc>
                <a:spcAft>
                  <a:spcPts val="300"/>
                </a:spcAft>
              </a:pPr>
              <a:r>
                <a:rPr lang="fi-FI" sz="1050" dirty="0"/>
                <a:t>Oppilaitos</a:t>
              </a:r>
            </a:p>
            <a:p>
              <a:pPr algn="l">
                <a:lnSpc>
                  <a:spcPct val="105000"/>
                </a:lnSpc>
                <a:spcAft>
                  <a:spcPts val="300"/>
                </a:spcAft>
              </a:pPr>
              <a:r>
                <a:rPr lang="fi-FI" sz="1050" dirty="0"/>
                <a:t>Valmistumisvuosi</a:t>
              </a:r>
            </a:p>
          </p:txBody>
        </p:sp>
      </p:grpSp>
      <p:grpSp>
        <p:nvGrpSpPr>
          <p:cNvPr id="17" name="Ryhmä 16">
            <a:extLst>
              <a:ext uri="{FF2B5EF4-FFF2-40B4-BE49-F238E27FC236}">
                <a16:creationId xmlns:a16="http://schemas.microsoft.com/office/drawing/2014/main" id="{4AAA35E7-7730-6C5D-2281-AE1374900942}"/>
              </a:ext>
            </a:extLst>
          </p:cNvPr>
          <p:cNvGrpSpPr/>
          <p:nvPr/>
        </p:nvGrpSpPr>
        <p:grpSpPr>
          <a:xfrm>
            <a:off x="5295744" y="6943469"/>
            <a:ext cx="1890755" cy="1077906"/>
            <a:chOff x="4728342" y="5088175"/>
            <a:chExt cx="1908002" cy="1077906"/>
          </a:xfrm>
        </p:grpSpPr>
        <p:sp>
          <p:nvSpPr>
            <p:cNvPr id="18" name="Otsikko 1">
              <a:extLst>
                <a:ext uri="{FF2B5EF4-FFF2-40B4-BE49-F238E27FC236}">
                  <a16:creationId xmlns:a16="http://schemas.microsoft.com/office/drawing/2014/main" id="{FDF56EFC-16E9-D4D2-63B5-FC48F854ACC2}"/>
                </a:ext>
              </a:extLst>
            </p:cNvPr>
            <p:cNvSpPr txBox="1">
              <a:spLocks/>
            </p:cNvSpPr>
            <p:nvPr/>
          </p:nvSpPr>
          <p:spPr>
            <a:xfrm>
              <a:off x="4728343" y="5088175"/>
              <a:ext cx="1908001" cy="230489"/>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6000"/>
                </a:lnSpc>
              </a:pPr>
              <a:r>
                <a:rPr lang="fi-FI" sz="1300" b="1" dirty="0"/>
                <a:t>KIELITAITO</a:t>
              </a:r>
            </a:p>
          </p:txBody>
        </p:sp>
        <p:sp>
          <p:nvSpPr>
            <p:cNvPr id="19" name="Otsikko 1">
              <a:extLst>
                <a:ext uri="{FF2B5EF4-FFF2-40B4-BE49-F238E27FC236}">
                  <a16:creationId xmlns:a16="http://schemas.microsoft.com/office/drawing/2014/main" id="{F930F211-3416-8EE5-F568-5323F00B993A}"/>
                </a:ext>
              </a:extLst>
            </p:cNvPr>
            <p:cNvSpPr txBox="1">
              <a:spLocks/>
            </p:cNvSpPr>
            <p:nvPr/>
          </p:nvSpPr>
          <p:spPr>
            <a:xfrm>
              <a:off x="4728342" y="5431631"/>
              <a:ext cx="1908000" cy="73445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5000"/>
                </a:lnSpc>
                <a:spcAft>
                  <a:spcPts val="300"/>
                </a:spcAft>
              </a:pPr>
              <a:r>
                <a:rPr lang="fi-FI" sz="1050" dirty="0"/>
                <a:t>Suomi (äidinkieli)</a:t>
              </a:r>
            </a:p>
            <a:p>
              <a:pPr algn="l">
                <a:lnSpc>
                  <a:spcPct val="105000"/>
                </a:lnSpc>
                <a:spcAft>
                  <a:spcPts val="300"/>
                </a:spcAft>
              </a:pPr>
              <a:r>
                <a:rPr lang="fi-FI" sz="1050" dirty="0"/>
                <a:t>Englanti (sujuva)</a:t>
              </a:r>
            </a:p>
            <a:p>
              <a:pPr algn="l">
                <a:lnSpc>
                  <a:spcPct val="105000"/>
                </a:lnSpc>
                <a:spcAft>
                  <a:spcPts val="300"/>
                </a:spcAft>
              </a:pPr>
              <a:r>
                <a:rPr lang="fi-FI" sz="1050" dirty="0"/>
                <a:t>Ruotsi (tyydyttävä)</a:t>
              </a:r>
            </a:p>
          </p:txBody>
        </p:sp>
      </p:grpSp>
      <p:grpSp>
        <p:nvGrpSpPr>
          <p:cNvPr id="20" name="Ryhmä 19">
            <a:extLst>
              <a:ext uri="{FF2B5EF4-FFF2-40B4-BE49-F238E27FC236}">
                <a16:creationId xmlns:a16="http://schemas.microsoft.com/office/drawing/2014/main" id="{B85FAF6E-9BB1-9AE7-2403-A628A64B1278}"/>
              </a:ext>
            </a:extLst>
          </p:cNvPr>
          <p:cNvGrpSpPr/>
          <p:nvPr/>
        </p:nvGrpSpPr>
        <p:grpSpPr>
          <a:xfrm>
            <a:off x="5295744" y="8416109"/>
            <a:ext cx="1890754" cy="880134"/>
            <a:chOff x="4728342" y="8033455"/>
            <a:chExt cx="1908001" cy="880134"/>
          </a:xfrm>
        </p:grpSpPr>
        <p:sp>
          <p:nvSpPr>
            <p:cNvPr id="21" name="Otsikko 1">
              <a:extLst>
                <a:ext uri="{FF2B5EF4-FFF2-40B4-BE49-F238E27FC236}">
                  <a16:creationId xmlns:a16="http://schemas.microsoft.com/office/drawing/2014/main" id="{F2EE9B47-717C-E72B-EB28-DF9E8EC1F668}"/>
                </a:ext>
              </a:extLst>
            </p:cNvPr>
            <p:cNvSpPr txBox="1">
              <a:spLocks/>
            </p:cNvSpPr>
            <p:nvPr/>
          </p:nvSpPr>
          <p:spPr>
            <a:xfrm>
              <a:off x="4728342" y="8033455"/>
              <a:ext cx="1908001" cy="230489"/>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6000"/>
                </a:lnSpc>
              </a:pPr>
              <a:r>
                <a:rPr lang="fi-FI" sz="1300" b="1" dirty="0"/>
                <a:t>SUOSITTELIJAT</a:t>
              </a:r>
            </a:p>
          </p:txBody>
        </p:sp>
        <p:sp>
          <p:nvSpPr>
            <p:cNvPr id="22" name="Otsikko 1">
              <a:extLst>
                <a:ext uri="{FF2B5EF4-FFF2-40B4-BE49-F238E27FC236}">
                  <a16:creationId xmlns:a16="http://schemas.microsoft.com/office/drawing/2014/main" id="{EFA3721A-1275-127B-8D39-CB2A937E57D6}"/>
                </a:ext>
              </a:extLst>
            </p:cNvPr>
            <p:cNvSpPr txBox="1">
              <a:spLocks/>
            </p:cNvSpPr>
            <p:nvPr/>
          </p:nvSpPr>
          <p:spPr>
            <a:xfrm>
              <a:off x="4728342" y="8376912"/>
              <a:ext cx="1908000" cy="536677"/>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n-lt"/>
                  <a:ea typeface="+mj-ea"/>
                  <a:cs typeface="+mj-cs"/>
                </a:defRPr>
              </a:lvl1pPr>
            </a:lstStyle>
            <a:p>
              <a:pPr algn="l">
                <a:lnSpc>
                  <a:spcPct val="105000"/>
                </a:lnSpc>
                <a:spcAft>
                  <a:spcPts val="300"/>
                </a:spcAft>
              </a:pPr>
              <a:r>
                <a:rPr lang="fi-FI" sz="1050" dirty="0"/>
                <a:t>Tiedot toimitetaan pyydettäessä.</a:t>
              </a:r>
            </a:p>
          </p:txBody>
        </p:sp>
      </p:grpSp>
      <p:cxnSp>
        <p:nvCxnSpPr>
          <p:cNvPr id="24" name="Suora yhdysviiva 23">
            <a:extLst>
              <a:ext uri="{FF2B5EF4-FFF2-40B4-BE49-F238E27FC236}">
                <a16:creationId xmlns:a16="http://schemas.microsoft.com/office/drawing/2014/main" id="{2B04A3EF-4F27-988D-8566-56072DCF0916}"/>
              </a:ext>
            </a:extLst>
          </p:cNvPr>
          <p:cNvCxnSpPr>
            <a:cxnSpLocks/>
          </p:cNvCxnSpPr>
          <p:nvPr/>
        </p:nvCxnSpPr>
        <p:spPr>
          <a:xfrm>
            <a:off x="397536" y="7955560"/>
            <a:ext cx="4285911" cy="0"/>
          </a:xfrm>
          <a:prstGeom prst="line">
            <a:avLst/>
          </a:prstGeom>
          <a:ln w="9525">
            <a:solidFill>
              <a:srgbClr val="545454"/>
            </a:solidFill>
          </a:ln>
        </p:spPr>
        <p:style>
          <a:lnRef idx="2">
            <a:schemeClr val="accent1"/>
          </a:lnRef>
          <a:fillRef idx="0">
            <a:schemeClr val="accent1"/>
          </a:fillRef>
          <a:effectRef idx="1">
            <a:schemeClr val="accent1"/>
          </a:effectRef>
          <a:fontRef idx="minor">
            <a:schemeClr val="tx1"/>
          </a:fontRef>
        </p:style>
      </p:cxnSp>
      <p:cxnSp>
        <p:nvCxnSpPr>
          <p:cNvPr id="46" name="Suora yhdysviiva 45">
            <a:extLst>
              <a:ext uri="{FF2B5EF4-FFF2-40B4-BE49-F238E27FC236}">
                <a16:creationId xmlns:a16="http://schemas.microsoft.com/office/drawing/2014/main" id="{A8149AA9-F755-243A-FF90-25DA73AA35BC}"/>
              </a:ext>
            </a:extLst>
          </p:cNvPr>
          <p:cNvCxnSpPr>
            <a:cxnSpLocks/>
          </p:cNvCxnSpPr>
          <p:nvPr/>
        </p:nvCxnSpPr>
        <p:spPr>
          <a:xfrm>
            <a:off x="397536" y="2664085"/>
            <a:ext cx="4285911" cy="0"/>
          </a:xfrm>
          <a:prstGeom prst="line">
            <a:avLst/>
          </a:prstGeom>
          <a:ln w="9525">
            <a:solidFill>
              <a:srgbClr val="545454"/>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29490888"/>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Mukautettu 1">
      <a:majorFont>
        <a:latin typeface="Montserrat"/>
        <a:ea typeface=""/>
        <a:cs typeface=""/>
      </a:majorFont>
      <a:minorFont>
        <a:latin typeface="Montserrat"/>
        <a:ea typeface=""/>
        <a:cs typeface=""/>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182</Words>
  <Application>Microsoft Office PowerPoint</Application>
  <PresentationFormat>Mukautettu</PresentationFormat>
  <Paragraphs>45</Paragraphs>
  <Slides>1</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vt:i4>
      </vt:variant>
    </vt:vector>
  </HeadingPairs>
  <TitlesOfParts>
    <vt:vector size="4" baseType="lpstr">
      <vt:lpstr>Arial</vt:lpstr>
      <vt:lpstr>Montserrat</vt:lpstr>
      <vt:lpstr>Office-teema</vt:lpstr>
      <vt:lpstr>Etunimi Sukunimi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2025-08-25T09:09:45Z</dcterms:created>
  <dcterms:modified xsi:type="dcterms:W3CDTF">2025-08-27T10:41:09Z</dcterms:modified>
</cp:coreProperties>
</file>